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Old Standard TT"/>
      <p:regular r:id="rId13"/>
      <p:bold r:id="rId14"/>
      <p: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OldStandardTT-regular.fntdata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OldStandardTT-italic.fntdata"/><Relationship Id="rId14" Type="http://schemas.openxmlformats.org/officeDocument/2006/relationships/font" Target="fonts/OldStandardTT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6276300eb4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6276300eb4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276300eb4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276300eb4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6276300eb4_2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6276300eb4_2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6276300eb4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6276300eb4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6276300eb4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6276300eb4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ld Standard TT"/>
              <a:buChar char="○"/>
            </a:pPr>
            <a:r>
              <a:rPr lang="en" sz="2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Students often perform better when they can apply what they’ve learned through projects, presentations, and group activities.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6276300eb4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6276300eb4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6" name="Google Shape;56;p14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7" name="Google Shape;57;p14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5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15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17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6" name="Google Shape;86;p21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7" name="Google Shape;87;p21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8" name="Google Shape;88;p21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9" name="Google Shape;89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90" name="Google Shape;9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93" name="Google Shape;9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3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96" name="Google Shape;96;p23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qualifications.pearson.com/en/qualifications/btec-nationals/sport-201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BTEC Extended Certificate in Sport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Sixth Form Taster Day</a:t>
            </a:r>
            <a:endParaRPr sz="3100"/>
          </a:p>
        </p:txBody>
      </p:sp>
      <p:sp>
        <p:nvSpPr>
          <p:cNvPr id="105" name="Google Shape;105;p25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Tue 24th June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 txBox="1"/>
          <p:nvPr>
            <p:ph type="title"/>
          </p:nvPr>
        </p:nvSpPr>
        <p:spPr>
          <a:xfrm>
            <a:off x="311700" y="445025"/>
            <a:ext cx="8520600" cy="9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course</a:t>
            </a:r>
            <a:endParaRPr/>
          </a:p>
        </p:txBody>
      </p:sp>
      <p:sp>
        <p:nvSpPr>
          <p:cNvPr id="111" name="Google Shape;111;p26"/>
          <p:cNvSpPr txBox="1"/>
          <p:nvPr>
            <p:ph idx="1" type="body"/>
          </p:nvPr>
        </p:nvSpPr>
        <p:spPr>
          <a:xfrm>
            <a:off x="202125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Pearson BTEC Level 3 National Certificate in Sport</a:t>
            </a:r>
            <a:endParaRPr b="1"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360 Guided Learning Hours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9 lessons</a:t>
            </a:r>
            <a:r>
              <a:rPr lang="en" sz="2200"/>
              <a:t> over a fortnight (11 PE lessons inc Core PE)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Equivalent</a:t>
            </a:r>
            <a:r>
              <a:rPr lang="en" sz="2200"/>
              <a:t> to 1 A LEVEL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4 units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3 are mandatory and 2 external </a:t>
            </a:r>
            <a:r>
              <a:rPr lang="en" sz="2200"/>
              <a:t> 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  <p:pic>
        <p:nvPicPr>
          <p:cNvPr id="112" name="Google Shape;11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6362" y="1765250"/>
            <a:ext cx="1538425" cy="220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20275" y="570875"/>
            <a:ext cx="1714500" cy="85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7"/>
          <p:cNvSpPr txBox="1"/>
          <p:nvPr>
            <p:ph type="title"/>
          </p:nvPr>
        </p:nvSpPr>
        <p:spPr>
          <a:xfrm>
            <a:off x="311700" y="445025"/>
            <a:ext cx="8520600" cy="9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course</a:t>
            </a:r>
            <a:endParaRPr/>
          </a:p>
        </p:txBody>
      </p:sp>
      <p:sp>
        <p:nvSpPr>
          <p:cNvPr id="119" name="Google Shape;119;p27"/>
          <p:cNvSpPr txBox="1"/>
          <p:nvPr>
            <p:ph idx="1" type="body"/>
          </p:nvPr>
        </p:nvSpPr>
        <p:spPr>
          <a:xfrm>
            <a:off x="202125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A broad basis of study for the sport sector</a:t>
            </a:r>
            <a:endParaRPr b="1"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It is the ultimate subject combining Psychology, Biology, Physics,  through the </a:t>
            </a:r>
            <a:r>
              <a:rPr lang="en" sz="2200"/>
              <a:t>lens</a:t>
            </a:r>
            <a:r>
              <a:rPr lang="en" sz="2200"/>
              <a:t> of sport and physical activity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  <p:pic>
        <p:nvPicPr>
          <p:cNvPr id="120" name="Google Shape;12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84412" y="2064325"/>
            <a:ext cx="1538425" cy="220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08325" y="374825"/>
            <a:ext cx="1714500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2638" y="2538338"/>
            <a:ext cx="2219325" cy="176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861975" y="2514525"/>
            <a:ext cx="666750" cy="180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you would choose Sport!</a:t>
            </a:r>
            <a:endParaRPr/>
          </a:p>
        </p:txBody>
      </p:sp>
      <p:sp>
        <p:nvSpPr>
          <p:cNvPr id="129" name="Google Shape;129;p2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This qualification is designed to </a:t>
            </a:r>
            <a:r>
              <a:rPr b="1" lang="en" sz="1800"/>
              <a:t>support progression to higher education</a:t>
            </a:r>
            <a:r>
              <a:rPr lang="en" sz="1800"/>
              <a:t> </a:t>
            </a:r>
            <a:endParaRPr sz="1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have dreams for becoming the following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 Sports coach, Physical Trainer, Physiotherapist, Exercise </a:t>
            </a:r>
            <a:r>
              <a:rPr lang="en"/>
              <a:t>rehabilitation, Sports Psychologist or PE TEACHER!!!!!!!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have an interest in how the human body work in relation to physical activity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wish to further understand you own body and how to maximise your own sporting performance</a:t>
            </a:r>
            <a:endParaRPr/>
          </a:p>
        </p:txBody>
      </p:sp>
      <p:pic>
        <p:nvPicPr>
          <p:cNvPr id="130" name="Google Shape;13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350" y="3491950"/>
            <a:ext cx="2107152" cy="1541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should you choose Sport!</a:t>
            </a:r>
            <a:endParaRPr/>
          </a:p>
        </p:txBody>
      </p:sp>
      <p:sp>
        <p:nvSpPr>
          <p:cNvPr id="136" name="Google Shape;136;p29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 mix and practical and theoretical lessons,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Applying what you </a:t>
            </a:r>
            <a:r>
              <a:rPr lang="en" sz="2000"/>
              <a:t>learn</a:t>
            </a:r>
            <a:r>
              <a:rPr lang="en" sz="2000"/>
              <a:t> in class to practical scenarios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Encourages teamwork, leadership, time management, and communication — all vital in the sports industry and beyond.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information</a:t>
            </a:r>
            <a:endParaRPr/>
          </a:p>
        </p:txBody>
      </p:sp>
      <p:sp>
        <p:nvSpPr>
          <p:cNvPr id="142" name="Google Shape;142;p30"/>
          <p:cNvSpPr txBox="1"/>
          <p:nvPr>
            <p:ph idx="1" type="body"/>
          </p:nvPr>
        </p:nvSpPr>
        <p:spPr>
          <a:xfrm rot="121">
            <a:off x="311732" y="1171674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https://qualifications.pearson.com/en/qualifications/btec-nationals/sport-2016.html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