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C9xWkvAazoOnZ/Rj1FoVV8qQv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323528" y="188640"/>
            <a:ext cx="8496944" cy="74774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Welcome to A-level English!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23528" y="1116900"/>
            <a:ext cx="5358242" cy="544764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Studying a subject you have chosen should be an absolute pleasure and we hope you have a wonderful time over the next two years. If you don’t really love English yet, we hope that you will by the end of the two years!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a daunting prospect starting an A level course and it can be tricky to knowing what is expected of you.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find that lessons are enjoyable and we will work hard to ensure they are. We hope you will WANT to come to your English lessons!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902598" y="4365104"/>
            <a:ext cx="2952328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should give you guidance on what to expect over the next 2 years and what we can expect of you!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14903" l="33075" r="5501" t="13697"/>
          <a:stretch/>
        </p:blipFill>
        <p:spPr>
          <a:xfrm>
            <a:off x="5928418" y="1422007"/>
            <a:ext cx="2880320" cy="251104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/>
        </p:nvSpPr>
        <p:spPr>
          <a:xfrm>
            <a:off x="3779911" y="188640"/>
            <a:ext cx="5177238" cy="576064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‘The Gun’ by Vicki Feaver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314018" y="188640"/>
            <a:ext cx="3177862" cy="6408712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a gun into a house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it.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lay it on the kitchen table,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stretched out like something dead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itself: the grainy polished wood stock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jutting over the edge,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 metal barrel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a grey shadow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green-checked cloth.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first it’s just practice: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perforating tins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dangling on orange string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trees in the garden.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a rabbit shot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through the head.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Soon the fridge fills with creatures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have run and flown.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hands reek of gun oil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entrails. You trample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 and feathers. There’s a spring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step; your eyes gleam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when sex was fresh.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gun brings a house alive.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join in the cooking: jointing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slicing, stirring and tasting –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excited as if the King of Death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arrived to feast, stalking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winter woods,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black mouth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sprouting golden crocuses.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3779911" y="3212976"/>
            <a:ext cx="5177238" cy="338437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600"/>
              <a:buFont typeface="Arial"/>
              <a:buNone/>
            </a:pPr>
            <a:r>
              <a:rPr b="1" lang="en-GB" sz="1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Questions to consider: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the speaker?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she describe?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she feel about the gun?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gun described?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could the gun represent?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contrast between the two characters?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gun affect their relationship?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think is the wider message of Vicki Feaver’s poem?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600"/>
              <a:buFont typeface="Arial"/>
              <a:buNone/>
            </a:pPr>
            <a:r>
              <a:rPr b="1" lang="en-GB" sz="16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Task: </a:t>
            </a: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Summarise what this poem suggests about human nature. </a:t>
            </a:r>
            <a:r>
              <a:rPr i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Feaver suggests that…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1057" r="0" t="0"/>
          <a:stretch/>
        </p:blipFill>
        <p:spPr>
          <a:xfrm>
            <a:off x="3779911" y="1007393"/>
            <a:ext cx="5177238" cy="203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/>
        </p:nvSpPr>
        <p:spPr>
          <a:xfrm>
            <a:off x="314025" y="85725"/>
            <a:ext cx="3177900" cy="671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Gun - Vicki Feaver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a gun into a house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it.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lay it on the kitchen table,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stretched out like something dead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itself: the grainy polished wood stock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jutting over the edge,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 metal barrel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a grey shadow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green-checked cloth.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first it’s just practice: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perforating tins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dangling on orange string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trees in the garden.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a rabbit shot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through the head.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Soon the fridge fills with creatures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have run and flown.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hands reek of gun oil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entrails. You trample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 and feathers. There’s a spring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step; your eyes gleam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when sex was fresh.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gun brings a house alive.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join in the cooking: jointing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slicing, stirring and tasting –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excited as if the King of Death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arrived to feast, stalking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winter woods,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black mouth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sprouting golden crocuses.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5288450" y="69600"/>
            <a:ext cx="3177900" cy="671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Gun - Vicki Feaver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a gun into a house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it.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lay it on the kitchen table,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stretched out like something dead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itself: the grainy polished wood stock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jutting over the edge,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 metal barrel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a grey shadow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green-checked cloth.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first it’s just practice: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perforating tins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dangling on orange string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trees in the garden.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a rabbit shot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through the head.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Soon the fridge fills with creatures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have run and flown.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hands reek of gun oil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entrails. You trample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 and feathers. There’s a spring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step; your eyes gleam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when sex was fresh.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gun brings a house alive.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join in the cooking: jointing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slicing, stirring and tasting –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excited as if the King of Death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arrived to feast, stalking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winter woods,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black mouth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sprouting golden crocuses.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476250" y="304993"/>
            <a:ext cx="8229600" cy="747743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alibri"/>
              <a:buNone/>
            </a:pPr>
            <a:r>
              <a:rPr lang="en-GB" sz="4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Concerns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476250" y="1340768"/>
            <a:ext cx="4743822" cy="5047536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concerned that are not coping with A level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please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your teacher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 Ms Fletcher, and we will do </a:t>
            </a: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can to help support you.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sit at home and worry – come and talk to us and we WILL help!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109" y="2420888"/>
            <a:ext cx="3128741" cy="234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76250" y="260648"/>
            <a:ext cx="8229600" cy="747743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Successful English Student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476250" y="1268760"/>
            <a:ext cx="8222456" cy="369331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successful English student should: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hard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opinions and ideas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develop an argument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Discuss, listen and challenge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investigate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your ability to communicate in an academic manner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widely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CREATIVE!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4149080"/>
            <a:ext cx="3406627" cy="238463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441513" y="188640"/>
            <a:ext cx="8366188" cy="773364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study English Language and Literature?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477285" y="1268760"/>
            <a:ext cx="8366188" cy="264907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Studying English at A-Level allows you to explore how both writers and speakers use language.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the opportunity to read and analyse amazing texts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get to learn about the ways that language works and is used today – bringing the subject of English alive!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course has a wide scope which makes it modern and current!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141" y="4023121"/>
            <a:ext cx="4762475" cy="267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441513" y="188640"/>
            <a:ext cx="8366188" cy="773364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study English Language and Literature?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438031" y="1268760"/>
            <a:ext cx="8366188" cy="49685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A-Level will help you with many paths in the future!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courses that relate to English, such as Journalism, Linguistics, Literature, Media, etc.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helps with courses that are essay-based, such as History, Philosophy and Ethics, Sociology, etc.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range of great careers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careers directly relating to English, such as writing, publishing, journalism, etc.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also helps with many careers that require excellent reading, writing and communication skills.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441513" y="188640"/>
            <a:ext cx="8366188" cy="77336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A-Level English Literature Course!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441512" y="2636913"/>
            <a:ext cx="8366187" cy="403244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 are some of the things you might study: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28" name="Google Shape;128;p6"/>
          <p:cNvSpPr txBox="1"/>
          <p:nvPr/>
        </p:nvSpPr>
        <p:spPr>
          <a:xfrm>
            <a:off x="446740" y="1085249"/>
            <a:ext cx="8366188" cy="119162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A-Level English Literature is exciting because it focuses on a range of brilliant and exciting works of literature.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92182" y="3284984"/>
            <a:ext cx="3960440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Taming of the Shrew”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“Emma”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Importance of Being Ernest”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4571999" y="3284984"/>
            <a:ext cx="4235699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“When will there be good news?”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Murder of Roger Ackroyd”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“Rime of the Ancient Mariner”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441513" y="188640"/>
            <a:ext cx="8366188" cy="77336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A-Level English Lang AND Lit Course!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441512" y="3295409"/>
            <a:ext cx="8366187" cy="337395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Here are some of the things you study: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38" name="Google Shape;138;p7"/>
          <p:cNvSpPr txBox="1"/>
          <p:nvPr/>
        </p:nvSpPr>
        <p:spPr>
          <a:xfrm>
            <a:off x="446740" y="1085248"/>
            <a:ext cx="8366188" cy="208691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A-Level English Language and Literature is exciting because it blends both elements of language and literature into one course.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we will be learning about the way language is used across a range of different contexts, whilst also learning about some exciting pieces of literature.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611560" y="3767562"/>
            <a:ext cx="3456384" cy="268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Remembered Places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Anthology on Paris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Imagined Worlds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“Dracula”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Poetic Voices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Browning poetry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382008" y="3983586"/>
            <a:ext cx="4150432" cy="268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about Society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Kite Runner”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Re-creative Writing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 Encounters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Streetcar Named Desire”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ctrTitle"/>
          </p:nvPr>
        </p:nvSpPr>
        <p:spPr>
          <a:xfrm>
            <a:off x="685800" y="90872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A-Level Taster Session</a:t>
            </a:r>
            <a:endParaRPr/>
          </a:p>
        </p:txBody>
      </p:sp>
      <p:sp>
        <p:nvSpPr>
          <p:cNvPr id="146" name="Google Shape;146;p8"/>
          <p:cNvSpPr txBox="1"/>
          <p:nvPr>
            <p:ph idx="1" type="subTitle"/>
          </p:nvPr>
        </p:nvSpPr>
        <p:spPr>
          <a:xfrm>
            <a:off x="539552" y="2664494"/>
            <a:ext cx="7992888" cy="263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GB"/>
              <a:t>Lesson Objective: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r>
              <a:rPr lang="en-GB"/>
              <a:t>Develop our ability to form a personal interpretation of an A-level poem.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619" y="3933056"/>
            <a:ext cx="3734328" cy="26210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441513" y="188640"/>
            <a:ext cx="8366188" cy="773364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Poetry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441513" y="1187390"/>
            <a:ext cx="8366188" cy="144016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read a poem to show you the kind of things we will learn about at A-Level. The poem we will read is not one we will study but it gives you a sense of what to expect… 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441513" y="2924944"/>
            <a:ext cx="5498639" cy="1080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react if a family member brought a gun into your home?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441513" y="4249758"/>
            <a:ext cx="5214089" cy="1080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someone brought a gun in my home, I would …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441513" y="5445224"/>
            <a:ext cx="5498639" cy="108012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know about the laws around guns in the UK and USA?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2017-03-26T20:01:18Z</dcterms:created>
  <dc:creator>becki01</dc:creator>
</cp:coreProperties>
</file>